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4" r:id="rId7"/>
    <p:sldId id="265" r:id="rId8"/>
    <p:sldId id="262" r:id="rId9"/>
    <p:sldId id="263" r:id="rId10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FA7DD-8829-4609-943A-4BB8622AFBCD}" type="datetimeFigureOut">
              <a:rPr lang="es-CO" smtClean="0"/>
              <a:t>19/11/2019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5F19D-1001-4A80-BEB0-90C68BBDCB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40435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FA7DD-8829-4609-943A-4BB8622AFBCD}" type="datetimeFigureOut">
              <a:rPr lang="es-CO" smtClean="0"/>
              <a:t>19/11/2019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5F19D-1001-4A80-BEB0-90C68BBDCB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02963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FA7DD-8829-4609-943A-4BB8622AFBCD}" type="datetimeFigureOut">
              <a:rPr lang="es-CO" smtClean="0"/>
              <a:t>19/11/2019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5F19D-1001-4A80-BEB0-90C68BBDCB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569868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FA7DD-8829-4609-943A-4BB8622AFBCD}" type="datetimeFigureOut">
              <a:rPr lang="es-CO" smtClean="0"/>
              <a:t>19/11/2019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5F19D-1001-4A80-BEB0-90C68BBDCB83}" type="slidenum">
              <a:rPr lang="es-CO" smtClean="0"/>
              <a:t>‹Nº›</a:t>
            </a:fld>
            <a:endParaRPr lang="es-CO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677616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FA7DD-8829-4609-943A-4BB8622AFBCD}" type="datetimeFigureOut">
              <a:rPr lang="es-CO" smtClean="0"/>
              <a:t>19/11/2019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5F19D-1001-4A80-BEB0-90C68BBDCB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252514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FA7DD-8829-4609-943A-4BB8622AFBCD}" type="datetimeFigureOut">
              <a:rPr lang="es-CO" smtClean="0"/>
              <a:t>19/11/2019</a:t>
            </a:fld>
            <a:endParaRPr lang="es-CO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5F19D-1001-4A80-BEB0-90C68BBDCB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576242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FA7DD-8829-4609-943A-4BB8622AFBCD}" type="datetimeFigureOut">
              <a:rPr lang="es-CO" smtClean="0"/>
              <a:t>19/11/2019</a:t>
            </a:fld>
            <a:endParaRPr lang="es-CO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5F19D-1001-4A80-BEB0-90C68BBDCB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270125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FA7DD-8829-4609-943A-4BB8622AFBCD}" type="datetimeFigureOut">
              <a:rPr lang="es-CO" smtClean="0"/>
              <a:t>19/11/2019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5F19D-1001-4A80-BEB0-90C68BBDCB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704349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FA7DD-8829-4609-943A-4BB8622AFBCD}" type="datetimeFigureOut">
              <a:rPr lang="es-CO" smtClean="0"/>
              <a:t>19/11/2019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5F19D-1001-4A80-BEB0-90C68BBDCB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4315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FA7DD-8829-4609-943A-4BB8622AFBCD}" type="datetimeFigureOut">
              <a:rPr lang="es-CO" smtClean="0"/>
              <a:t>19/11/2019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5F19D-1001-4A80-BEB0-90C68BBDCB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89625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FA7DD-8829-4609-943A-4BB8622AFBCD}" type="datetimeFigureOut">
              <a:rPr lang="es-CO" smtClean="0"/>
              <a:t>19/11/2019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5F19D-1001-4A80-BEB0-90C68BBDCB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49245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FA7DD-8829-4609-943A-4BB8622AFBCD}" type="datetimeFigureOut">
              <a:rPr lang="es-CO" smtClean="0"/>
              <a:t>19/11/2019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5F19D-1001-4A80-BEB0-90C68BBDCB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50329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FA7DD-8829-4609-943A-4BB8622AFBCD}" type="datetimeFigureOut">
              <a:rPr lang="es-CO" smtClean="0"/>
              <a:t>19/11/2019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5F19D-1001-4A80-BEB0-90C68BBDCB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76929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FA7DD-8829-4609-943A-4BB8622AFBCD}" type="datetimeFigureOut">
              <a:rPr lang="es-CO" smtClean="0"/>
              <a:t>19/11/2019</a:t>
            </a:fld>
            <a:endParaRPr lang="es-CO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5F19D-1001-4A80-BEB0-90C68BBDCB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51638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FA7DD-8829-4609-943A-4BB8622AFBCD}" type="datetimeFigureOut">
              <a:rPr lang="es-CO" smtClean="0"/>
              <a:t>19/11/2019</a:t>
            </a:fld>
            <a:endParaRPr lang="es-CO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5F19D-1001-4A80-BEB0-90C68BBDCB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798645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FA7DD-8829-4609-943A-4BB8622AFBCD}" type="datetimeFigureOut">
              <a:rPr lang="es-CO" smtClean="0"/>
              <a:t>19/11/2019</a:t>
            </a:fld>
            <a:endParaRPr lang="es-CO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5F19D-1001-4A80-BEB0-90C68BBDCB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55207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FA7DD-8829-4609-943A-4BB8622AFBCD}" type="datetimeFigureOut">
              <a:rPr lang="es-CO" smtClean="0"/>
              <a:t>19/11/2019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5F19D-1001-4A80-BEB0-90C68BBDCB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26639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C76FA7DD-8829-4609-943A-4BB8622AFBCD}" type="datetimeFigureOut">
              <a:rPr lang="es-CO" smtClean="0"/>
              <a:t>19/11/2019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75F19D-1001-4A80-BEB0-90C68BBDCB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673929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O" dirty="0" smtClean="0"/>
              <a:t>Taller recuperación</a:t>
            </a:r>
            <a:br>
              <a:rPr lang="es-CO" dirty="0" smtClean="0"/>
            </a:br>
            <a:r>
              <a:rPr lang="es-CO" dirty="0" smtClean="0"/>
              <a:t>de tecnología</a:t>
            </a:r>
            <a:br>
              <a:rPr lang="es-CO" dirty="0" smtClean="0"/>
            </a:br>
            <a:r>
              <a:rPr lang="es-CO" dirty="0" smtClean="0"/>
              <a:t>2019</a:t>
            </a:r>
            <a:endParaRPr lang="es-CO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O" dirty="0" smtClean="0"/>
              <a:t>Realizado por el estudiante: miguel </a:t>
            </a:r>
            <a:r>
              <a:rPr lang="es-CO" dirty="0" err="1" smtClean="0"/>
              <a:t>angel</a:t>
            </a:r>
            <a:r>
              <a:rPr lang="es-CO" dirty="0" smtClean="0"/>
              <a:t> </a:t>
            </a:r>
            <a:r>
              <a:rPr lang="es-CO" dirty="0" err="1" smtClean="0"/>
              <a:t>restrepo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3596996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Producción y consumo de energía eléctrico</a:t>
            </a:r>
            <a:endParaRPr lang="es-CO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CO" dirty="0" smtClean="0"/>
              <a:t>La producción y consumo de la energía eléctrica  va en aumento para  tener  una idea de las  necesidades naturales de energía eléctrica debemos de tener en cuenta que es necesario un kilo </a:t>
            </a:r>
            <a:r>
              <a:rPr lang="es-CO" dirty="0" err="1" smtClean="0"/>
              <a:t>wat</a:t>
            </a:r>
            <a:r>
              <a:rPr lang="es-CO" dirty="0" smtClean="0"/>
              <a:t> ( </a:t>
            </a:r>
            <a:r>
              <a:rPr lang="es-CO" dirty="0" err="1" smtClean="0"/>
              <a:t>kw</a:t>
            </a:r>
            <a:r>
              <a:rPr lang="es-CO" dirty="0" smtClean="0"/>
              <a:t>) para lavar  algunas prendas de ropa con una  lavadora .</a:t>
            </a:r>
            <a:r>
              <a:rPr lang="es-CO" dirty="0" err="1" smtClean="0"/>
              <a:t>itaco</a:t>
            </a:r>
            <a:r>
              <a:rPr lang="es-CO" dirty="0" smtClean="0"/>
              <a:t> falta 375 </a:t>
            </a:r>
            <a:r>
              <a:rPr lang="es-CO" dirty="0" err="1" smtClean="0"/>
              <a:t>kw</a:t>
            </a:r>
            <a:r>
              <a:rPr lang="es-CO" dirty="0" smtClean="0"/>
              <a:t> para producir una tonelada  de acero y de caña una tonelada de aluminio 15.000 </a:t>
            </a:r>
            <a:r>
              <a:rPr lang="es-CO" dirty="0" err="1" smtClean="0"/>
              <a:t>kw</a:t>
            </a:r>
            <a:r>
              <a:rPr lang="es-CO" dirty="0" smtClean="0"/>
              <a:t> para producir se estima que en Europa el consume de energía se duplica cada 10 </a:t>
            </a:r>
            <a:r>
              <a:rPr lang="es-CO" dirty="0" err="1" smtClean="0"/>
              <a:t>años,actualmente</a:t>
            </a:r>
            <a:r>
              <a:rPr lang="es-CO" dirty="0" smtClean="0"/>
              <a:t> mira alrededor de los 574´000,000 millones de kilo </a:t>
            </a:r>
            <a:r>
              <a:rPr lang="es-CO" dirty="0" err="1" smtClean="0"/>
              <a:t>wats</a:t>
            </a:r>
            <a:r>
              <a:rPr lang="es-CO" dirty="0" smtClean="0"/>
              <a:t> y en las próximas décadas se supera los 80 mil millones de </a:t>
            </a:r>
            <a:r>
              <a:rPr lang="es-CO" dirty="0" err="1" smtClean="0"/>
              <a:t>kw</a:t>
            </a:r>
            <a:r>
              <a:rPr lang="es-CO" dirty="0" smtClean="0"/>
              <a:t> de esta manera si </a:t>
            </a:r>
            <a:r>
              <a:rPr lang="es-CO" dirty="0" err="1" smtClean="0"/>
              <a:t>losconsumes</a:t>
            </a:r>
            <a:r>
              <a:rPr lang="es-CO" dirty="0" smtClean="0"/>
              <a:t> sigue a este ritmo la producción debe aumentar </a:t>
            </a:r>
            <a:r>
              <a:rPr lang="es-CO" dirty="0" err="1" smtClean="0"/>
              <a:t>vertiguinosamente</a:t>
            </a:r>
            <a:r>
              <a:rPr lang="es-CO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792087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Producción y consumo de energía eléctrico</a:t>
            </a:r>
            <a:endParaRPr lang="es-CO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0621" y="2131949"/>
            <a:ext cx="6800044" cy="4140062"/>
          </a:xfrm>
        </p:spPr>
      </p:pic>
    </p:spTree>
    <p:extLst>
      <p:ext uri="{BB962C8B-B14F-4D97-AF65-F5344CB8AC3E}">
        <p14:creationId xmlns:p14="http://schemas.microsoft.com/office/powerpoint/2010/main" val="262161429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La turbina </a:t>
            </a:r>
            <a:endParaRPr lang="es-CO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s-CO" dirty="0"/>
              <a:t>Máquina que consiste en una rueda en el interior de un tambor provista de paletas curvas sobre las cuales actúa la presión de un fluido haciendo que esta gire.</a:t>
            </a:r>
          </a:p>
          <a:p>
            <a:r>
              <a:rPr lang="es-CO" dirty="0"/>
              <a:t>"turbina hidráulica; turbina eólica; las centrales nucleares utilizan turbinas; para arrancar la energía del agua, es preciso embalsarla y luego dejarla caer mediante tuberías sobre las turbinas productoras de electricidad, aprovechando la diferencia de </a:t>
            </a:r>
            <a:r>
              <a:rPr lang="es-CO" dirty="0" smtClean="0"/>
              <a:t>nivel“.</a:t>
            </a:r>
            <a:endParaRPr lang="es-CO" dirty="0"/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65074571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 la turbina</a:t>
            </a:r>
            <a:endParaRPr lang="es-CO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5770" y="1853248"/>
            <a:ext cx="7482624" cy="4135428"/>
          </a:xfrm>
        </p:spPr>
      </p:pic>
    </p:spTree>
    <p:extLst>
      <p:ext uri="{BB962C8B-B14F-4D97-AF65-F5344CB8AC3E}">
        <p14:creationId xmlns:p14="http://schemas.microsoft.com/office/powerpoint/2010/main" val="19845661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Los tipos de turbinas </a:t>
            </a:r>
            <a:endParaRPr lang="es-CO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s-CO" dirty="0" smtClean="0"/>
              <a:t>Turbinas de vapor</a:t>
            </a:r>
          </a:p>
          <a:p>
            <a:r>
              <a:rPr lang="es-CO" dirty="0" smtClean="0"/>
              <a:t>Turbo reactor</a:t>
            </a:r>
          </a:p>
          <a:p>
            <a:r>
              <a:rPr lang="es-CO" dirty="0" smtClean="0"/>
              <a:t>Turbina estor reactor</a:t>
            </a:r>
          </a:p>
          <a:p>
            <a:r>
              <a:rPr lang="es-CO" dirty="0" smtClean="0"/>
              <a:t>Turbina paltón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4796736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Los tipos de turbinas</a:t>
            </a:r>
            <a:endParaRPr lang="es-CO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0750" y="2359819"/>
            <a:ext cx="6772275" cy="3581400"/>
          </a:xfrm>
        </p:spPr>
      </p:pic>
    </p:spTree>
    <p:extLst>
      <p:ext uri="{BB962C8B-B14F-4D97-AF65-F5344CB8AC3E}">
        <p14:creationId xmlns:p14="http://schemas.microsoft.com/office/powerpoint/2010/main" val="80499676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Consumo de energía residencial</a:t>
            </a:r>
            <a:endParaRPr lang="es-CO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sz="half" idx="2"/>
          </p:nvPr>
        </p:nvSpPr>
        <p:spPr>
          <a:xfrm>
            <a:off x="1154954" y="3429000"/>
            <a:ext cx="8825659" cy="3268014"/>
          </a:xfrm>
        </p:spPr>
        <p:txBody>
          <a:bodyPr>
            <a:normAutofit fontScale="85000" lnSpcReduction="10000"/>
          </a:bodyPr>
          <a:lstStyle/>
          <a:p>
            <a:r>
              <a:rPr lang="es-CO" dirty="0"/>
              <a:t>Utilizando una base de </a:t>
            </a:r>
            <a:r>
              <a:rPr lang="es-CO" dirty="0" smtClean="0"/>
              <a:t>micro datos </a:t>
            </a:r>
            <a:r>
              <a:rPr lang="es-CO" dirty="0"/>
              <a:t>para el área metropolitana de Buenos Aires, se analiza la reacción del consumo de electricidad de los hogares según sus características socioeconómicas, de equipamiento y de localización. Esto se estudia aplicando el método de regresión </a:t>
            </a:r>
            <a:r>
              <a:rPr lang="es-CO" dirty="0" err="1"/>
              <a:t>cuantílica</a:t>
            </a:r>
            <a:r>
              <a:rPr lang="es-CO" dirty="0"/>
              <a:t> a lo largo de todo el espectro de la distribución de consumo, lo que permite examinar las características mejor asociadas con niveles altos de consumo (condicionales a un modelo bien especificado) en donde </a:t>
            </a:r>
            <a:r>
              <a:rPr lang="es-CO" i="1" dirty="0"/>
              <a:t>potencialmente</a:t>
            </a:r>
            <a:r>
              <a:rPr lang="es-CO" dirty="0"/>
              <a:t> se encuentran hogares con niveles elevados de ineficiencia energética. Los dos principales resultados son la baja importancia del nivel de ingreso y la mayor importancia de la ausencia de acceso al gas natural, lo que indica que la falta de acceso a un energético (gas natural) deriva en ineficiencias en el consumo de otro (electricidad) y sugiere programas de eficiencia dirigidos a ese tipo de hogares. Otros resultados interesantes son la importancia de los equipos de aire acondicionado y la evidencia preliminar de que un movimiento desde casas a departamentos conlleva un menor consumo (y posiblemente una mejor eficiencia energética).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7519114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Consumo de energía </a:t>
            </a:r>
            <a:r>
              <a:rPr lang="es-CO" dirty="0" err="1" smtClean="0"/>
              <a:t>ecidencial</a:t>
            </a:r>
            <a:endParaRPr lang="es-CO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9413" y="2235994"/>
            <a:ext cx="5151549" cy="3829050"/>
          </a:xfrm>
        </p:spPr>
      </p:pic>
    </p:spTree>
    <p:extLst>
      <p:ext uri="{BB962C8B-B14F-4D97-AF65-F5344CB8AC3E}">
        <p14:creationId xmlns:p14="http://schemas.microsoft.com/office/powerpoint/2010/main" val="505861979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76</TotalTime>
  <Words>324</Words>
  <Application>Microsoft Office PowerPoint</Application>
  <PresentationFormat>Panorámica</PresentationFormat>
  <Paragraphs>18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3" baseType="lpstr">
      <vt:lpstr>Arial</vt:lpstr>
      <vt:lpstr>Century Gothic</vt:lpstr>
      <vt:lpstr>Wingdings 3</vt:lpstr>
      <vt:lpstr>Ion</vt:lpstr>
      <vt:lpstr>Taller recuperación de tecnología 2019</vt:lpstr>
      <vt:lpstr>Producción y consumo de energía eléctrico</vt:lpstr>
      <vt:lpstr>Producción y consumo de energía eléctrico</vt:lpstr>
      <vt:lpstr>La turbina </vt:lpstr>
      <vt:lpstr> la turbina</vt:lpstr>
      <vt:lpstr>Los tipos de turbinas </vt:lpstr>
      <vt:lpstr>Los tipos de turbinas</vt:lpstr>
      <vt:lpstr>Consumo de energía residencial</vt:lpstr>
      <vt:lpstr>Consumo de energía ecidencial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Taller recuperación de tecnología 2019</dc:title>
  <dc:creator>Usuario</dc:creator>
  <cp:lastModifiedBy>Usuario</cp:lastModifiedBy>
  <cp:revision>8</cp:revision>
  <dcterms:created xsi:type="dcterms:W3CDTF">2019-11-19T13:10:58Z</dcterms:created>
  <dcterms:modified xsi:type="dcterms:W3CDTF">2019-11-19T14:27:37Z</dcterms:modified>
</cp:coreProperties>
</file>